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5"/>
  </p:notesMasterIdLst>
  <p:handoutMasterIdLst>
    <p:handoutMasterId r:id="rId26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FEDA"/>
    <a:srgbClr val="EBEBFF"/>
    <a:srgbClr val="CCCCFF"/>
    <a:srgbClr val="FF4343"/>
    <a:srgbClr val="FC8236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65" d="100"/>
          <a:sy n="165" d="100"/>
        </p:scale>
        <p:origin x="752" y="192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21/6/20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21/6/20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BA6E3-DB85-4B9A-8944-097A73E48569}" type="slidenum">
              <a:rPr lang="es-ES" altLang="en-US" smtClean="0"/>
              <a:pPr/>
              <a:t>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901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21/6/20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6DF438-D416-8248-B431-CFE6BA04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987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11545"/>
              </p:ext>
            </p:extLst>
          </p:nvPr>
        </p:nvGraphicFramePr>
        <p:xfrm>
          <a:off x="1475656" y="-1532706"/>
          <a:ext cx="6363510" cy="986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4" imgW="4648200" imgH="7200900" progId="Visio.Drawing.15">
                  <p:embed/>
                </p:oleObj>
              </mc:Choice>
              <mc:Fallback>
                <p:oleObj r:id="rId4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-1532706"/>
                        <a:ext cx="6363510" cy="98677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ACAE2F-1CBD-9D4C-BE3D-1FEF0EC5D7B1}"/>
              </a:ext>
            </a:extLst>
          </p:cNvPr>
          <p:cNvSpPr/>
          <p:nvPr/>
        </p:nvSpPr>
        <p:spPr>
          <a:xfrm>
            <a:off x="1475654" y="-670185"/>
            <a:ext cx="5976666" cy="1050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C40D8-499F-3F4D-A619-4CA5518640BB}"/>
              </a:ext>
            </a:extLst>
          </p:cNvPr>
          <p:cNvSpPr/>
          <p:nvPr/>
        </p:nvSpPr>
        <p:spPr>
          <a:xfrm>
            <a:off x="1475653" y="445643"/>
            <a:ext cx="5976667" cy="10869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29EFE-3A70-0A47-9246-21E6A5EE71AB}"/>
              </a:ext>
            </a:extLst>
          </p:cNvPr>
          <p:cNvSpPr/>
          <p:nvPr/>
        </p:nvSpPr>
        <p:spPr>
          <a:xfrm>
            <a:off x="1475654" y="2644887"/>
            <a:ext cx="5976666" cy="12230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6275FB-EBA9-174F-8A70-CF2A6DD36310}"/>
              </a:ext>
            </a:extLst>
          </p:cNvPr>
          <p:cNvSpPr/>
          <p:nvPr/>
        </p:nvSpPr>
        <p:spPr>
          <a:xfrm>
            <a:off x="1749075" y="-288032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1277B5-5707-F04A-9BE9-6309D845380E}"/>
              </a:ext>
            </a:extLst>
          </p:cNvPr>
          <p:cNvSpPr/>
          <p:nvPr/>
        </p:nvSpPr>
        <p:spPr>
          <a:xfrm>
            <a:off x="1719852" y="79712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2C7FA-9816-CC41-9A4A-06B72C171FAB}"/>
              </a:ext>
            </a:extLst>
          </p:cNvPr>
          <p:cNvSpPr/>
          <p:nvPr/>
        </p:nvSpPr>
        <p:spPr>
          <a:xfrm>
            <a:off x="1719852" y="189720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25F1B2-13C5-8640-BDAE-5B628706D12B}"/>
              </a:ext>
            </a:extLst>
          </p:cNvPr>
          <p:cNvSpPr/>
          <p:nvPr/>
        </p:nvSpPr>
        <p:spPr>
          <a:xfrm>
            <a:off x="1749075" y="4322105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B911A-9CF3-5643-91B8-29B54B921578}"/>
              </a:ext>
            </a:extLst>
          </p:cNvPr>
          <p:cNvSpPr/>
          <p:nvPr/>
        </p:nvSpPr>
        <p:spPr>
          <a:xfrm>
            <a:off x="1475654" y="1600184"/>
            <a:ext cx="5976666" cy="971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6E88E8-D3DB-4E4C-9456-373F8977F129}"/>
              </a:ext>
            </a:extLst>
          </p:cNvPr>
          <p:cNvSpPr/>
          <p:nvPr/>
        </p:nvSpPr>
        <p:spPr>
          <a:xfrm>
            <a:off x="1749075" y="3065025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8B2918-E596-C443-8A41-FB0B9A799481}"/>
              </a:ext>
            </a:extLst>
          </p:cNvPr>
          <p:cNvSpPr/>
          <p:nvPr/>
        </p:nvSpPr>
        <p:spPr>
          <a:xfrm>
            <a:off x="1475653" y="3941031"/>
            <a:ext cx="5976667" cy="12230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CB7932-84CC-D941-8FCB-1A30244BFF10}"/>
              </a:ext>
            </a:extLst>
          </p:cNvPr>
          <p:cNvSpPr/>
          <p:nvPr/>
        </p:nvSpPr>
        <p:spPr>
          <a:xfrm>
            <a:off x="1719852" y="6389303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16CB64-3B6B-074B-94F6-CBBB30E01F18}"/>
              </a:ext>
            </a:extLst>
          </p:cNvPr>
          <p:cNvSpPr/>
          <p:nvPr/>
        </p:nvSpPr>
        <p:spPr>
          <a:xfrm>
            <a:off x="1753771" y="1177585"/>
            <a:ext cx="3888431" cy="25388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DFFB0-5DEA-7149-927B-37AF1CB09B03}"/>
              </a:ext>
            </a:extLst>
          </p:cNvPr>
          <p:cNvSpPr/>
          <p:nvPr/>
        </p:nvSpPr>
        <p:spPr>
          <a:xfrm>
            <a:off x="2329834" y="2497951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7F601-6592-C046-8E3F-EBC77E3D9823}"/>
              </a:ext>
            </a:extLst>
          </p:cNvPr>
          <p:cNvSpPr/>
          <p:nvPr/>
        </p:nvSpPr>
        <p:spPr>
          <a:xfrm>
            <a:off x="2336349" y="1306154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0AE7B4-6693-794C-880B-8A0508176847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1439512" y="2447017"/>
            <a:ext cx="314259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89369-B1FB-3541-9F07-51B4A42423CC}"/>
              </a:ext>
            </a:extLst>
          </p:cNvPr>
          <p:cNvSpPr txBox="1"/>
          <p:nvPr/>
        </p:nvSpPr>
        <p:spPr>
          <a:xfrm>
            <a:off x="179512" y="230851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L3NM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797CA-7877-6E4B-AD8B-40179A3B18EA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1439512" y="1846154"/>
            <a:ext cx="896837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AF4373-3984-8741-842A-032463BBEFD3}"/>
              </a:ext>
            </a:extLst>
          </p:cNvPr>
          <p:cNvSpPr txBox="1"/>
          <p:nvPr/>
        </p:nvSpPr>
        <p:spPr>
          <a:xfrm>
            <a:off x="179512" y="1707654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00A37-C8C4-B04B-A7AC-DFBA99969723}"/>
              </a:ext>
            </a:extLst>
          </p:cNvPr>
          <p:cNvCxnSpPr>
            <a:cxnSpLocks/>
            <a:stCxn id="39" idx="2"/>
            <a:endCxn id="10" idx="3"/>
          </p:cNvCxnSpPr>
          <p:nvPr/>
        </p:nvCxnSpPr>
        <p:spPr>
          <a:xfrm flipH="1">
            <a:off x="1439512" y="3037951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0B909-2A02-9346-8A81-678352A0784D}"/>
              </a:ext>
            </a:extLst>
          </p:cNvPr>
          <p:cNvSpPr txBox="1"/>
          <p:nvPr/>
        </p:nvSpPr>
        <p:spPr>
          <a:xfrm>
            <a:off x="179512" y="2899451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26E81-618B-5743-9A61-4A137B861F97}"/>
              </a:ext>
            </a:extLst>
          </p:cNvPr>
          <p:cNvSpPr/>
          <p:nvPr/>
        </p:nvSpPr>
        <p:spPr>
          <a:xfrm>
            <a:off x="2984349" y="143267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IE-PROFILES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CBC95F-C170-8F4C-9F42-D9ED28D5A785}"/>
              </a:ext>
            </a:extLst>
          </p:cNvPr>
          <p:cNvSpPr/>
          <p:nvPr/>
        </p:nvSpPr>
        <p:spPr>
          <a:xfrm>
            <a:off x="2984349" y="189766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NODE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2743B-26A7-A946-99C5-3B949FEFAF94}"/>
              </a:ext>
            </a:extLst>
          </p:cNvPr>
          <p:cNvSpPr/>
          <p:nvPr/>
        </p:nvSpPr>
        <p:spPr>
          <a:xfrm>
            <a:off x="2977834" y="2611562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C96F72-BD97-0949-92A6-F3D53A2487CF}"/>
              </a:ext>
            </a:extLst>
          </p:cNvPr>
          <p:cNvSpPr/>
          <p:nvPr/>
        </p:nvSpPr>
        <p:spPr>
          <a:xfrm>
            <a:off x="2977834" y="3086451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D235F08-A8C2-D546-BA05-17180387F2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0800000" flipV="1">
            <a:off x="2977835" y="2095664"/>
            <a:ext cx="6515" cy="713897"/>
          </a:xfrm>
          <a:prstGeom prst="curvedConnector3">
            <a:avLst>
              <a:gd name="adj1" fmla="val 3608826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90A7D6-CA07-4144-9022-11DF5EB7DE54}"/>
              </a:ext>
            </a:extLst>
          </p:cNvPr>
          <p:cNvCxnSpPr>
            <a:cxnSpLocks/>
            <a:stCxn id="11" idx="6"/>
            <a:endCxn id="12" idx="6"/>
          </p:cNvCxnSpPr>
          <p:nvPr/>
        </p:nvCxnSpPr>
        <p:spPr>
          <a:xfrm>
            <a:off x="4424349" y="1630675"/>
            <a:ext cx="12700" cy="46499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9831BBB-375B-B84E-8FE8-BAE6B4947EAC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>
            <a:off x="4417834" y="2809562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F5C2BA6-B111-D442-9D41-223AFA5DBDC9}"/>
              </a:ext>
            </a:extLst>
          </p:cNvPr>
          <p:cNvSpPr/>
          <p:nvPr/>
        </p:nvSpPr>
        <p:spPr>
          <a:xfrm>
            <a:off x="7390229" y="1491630"/>
            <a:ext cx="3888431" cy="2163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EF33F65-CCBD-F540-884B-3173D0C699E8}"/>
              </a:ext>
            </a:extLst>
          </p:cNvPr>
          <p:cNvSpPr/>
          <p:nvPr/>
        </p:nvSpPr>
        <p:spPr>
          <a:xfrm>
            <a:off x="7966292" y="2437088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26135E-856A-4543-8377-DD8903A49E55}"/>
              </a:ext>
            </a:extLst>
          </p:cNvPr>
          <p:cNvCxnSpPr>
            <a:cxnSpLocks/>
            <a:stCxn id="70" idx="2"/>
            <a:endCxn id="74" idx="3"/>
          </p:cNvCxnSpPr>
          <p:nvPr/>
        </p:nvCxnSpPr>
        <p:spPr>
          <a:xfrm flipH="1">
            <a:off x="7075970" y="2573608"/>
            <a:ext cx="314259" cy="365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67FAC-A48E-AF47-B04D-03A0472F332E}"/>
              </a:ext>
            </a:extLst>
          </p:cNvPr>
          <p:cNvSpPr txBox="1"/>
          <p:nvPr/>
        </p:nvSpPr>
        <p:spPr>
          <a:xfrm>
            <a:off x="5815970" y="243876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L2NM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2A567B-B936-9141-ADBA-D77111A04589}"/>
              </a:ext>
            </a:extLst>
          </p:cNvPr>
          <p:cNvCxnSpPr>
            <a:cxnSpLocks/>
            <a:stCxn id="71" idx="2"/>
            <a:endCxn id="78" idx="3"/>
          </p:cNvCxnSpPr>
          <p:nvPr/>
        </p:nvCxnSpPr>
        <p:spPr>
          <a:xfrm flipH="1">
            <a:off x="7075970" y="2977088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1B66340-DFAE-4646-9AF1-1CC3435EC03C}"/>
              </a:ext>
            </a:extLst>
          </p:cNvPr>
          <p:cNvSpPr txBox="1"/>
          <p:nvPr/>
        </p:nvSpPr>
        <p:spPr>
          <a:xfrm>
            <a:off x="5815970" y="2838588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F1BBC2-D6A4-E041-B164-9EFFEF7BF1D2}"/>
              </a:ext>
            </a:extLst>
          </p:cNvPr>
          <p:cNvSpPr/>
          <p:nvPr/>
        </p:nvSpPr>
        <p:spPr>
          <a:xfrm>
            <a:off x="8626992" y="1610593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A2D209D-F0F2-8E43-AF58-E1C574A7251E}"/>
              </a:ext>
            </a:extLst>
          </p:cNvPr>
          <p:cNvSpPr/>
          <p:nvPr/>
        </p:nvSpPr>
        <p:spPr>
          <a:xfrm>
            <a:off x="8614292" y="2550699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BB56-D804-344C-8970-B30A23BEB2E2}"/>
              </a:ext>
            </a:extLst>
          </p:cNvPr>
          <p:cNvSpPr/>
          <p:nvPr/>
        </p:nvSpPr>
        <p:spPr>
          <a:xfrm>
            <a:off x="8614292" y="3025588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89855B5-60CB-E447-81E9-765B851E1B03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10800000" flipV="1">
            <a:off x="8614292" y="1808592"/>
            <a:ext cx="12700" cy="1414995"/>
          </a:xfrm>
          <a:prstGeom prst="curvedConnector3">
            <a:avLst>
              <a:gd name="adj1" fmla="val 19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9C8FA889-E11B-D746-8797-D394B2A28312}"/>
              </a:ext>
            </a:extLst>
          </p:cNvPr>
          <p:cNvCxnSpPr>
            <a:cxnSpLocks/>
            <a:stCxn id="81" idx="6"/>
            <a:endCxn id="82" idx="6"/>
          </p:cNvCxnSpPr>
          <p:nvPr/>
        </p:nvCxnSpPr>
        <p:spPr>
          <a:xfrm>
            <a:off x="10054292" y="2748699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710F2A-BD61-754E-BDF0-19ECAAA92EE3}"/>
              </a:ext>
            </a:extLst>
          </p:cNvPr>
          <p:cNvSpPr txBox="1"/>
          <p:nvPr/>
        </p:nvSpPr>
        <p:spPr bwMode="auto">
          <a:xfrm>
            <a:off x="3240920" y="3875521"/>
            <a:ext cx="76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L3MN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140E4C-1876-2542-8A5A-6C1349DFF888}"/>
              </a:ext>
            </a:extLst>
          </p:cNvPr>
          <p:cNvSpPr txBox="1"/>
          <p:nvPr/>
        </p:nvSpPr>
        <p:spPr bwMode="auto">
          <a:xfrm>
            <a:off x="8821848" y="3788087"/>
            <a:ext cx="7697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L2MN</a:t>
            </a:r>
          </a:p>
        </p:txBody>
      </p:sp>
    </p:spTree>
    <p:extLst>
      <p:ext uri="{BB962C8B-B14F-4D97-AF65-F5344CB8AC3E}">
        <p14:creationId xmlns:p14="http://schemas.microsoft.com/office/powerpoint/2010/main" val="2759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216B3-CDC8-4843-9244-3F8E1CA3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14" y="-1763475"/>
            <a:ext cx="5392062" cy="69069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7147A0-BEB2-3C4F-A0D8-CB9F445252EA}"/>
              </a:ext>
            </a:extLst>
          </p:cNvPr>
          <p:cNvSpPr/>
          <p:nvPr/>
        </p:nvSpPr>
        <p:spPr>
          <a:xfrm>
            <a:off x="2564314" y="-1172666"/>
            <a:ext cx="5392062" cy="1296144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5691-5978-DB4D-B1D8-1C293CCB9CB0}"/>
              </a:ext>
            </a:extLst>
          </p:cNvPr>
          <p:cNvSpPr/>
          <p:nvPr/>
        </p:nvSpPr>
        <p:spPr>
          <a:xfrm>
            <a:off x="2564314" y="195486"/>
            <a:ext cx="5392062" cy="1440160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DA494-7AE8-564B-9E55-C7244928ECD4}"/>
              </a:ext>
            </a:extLst>
          </p:cNvPr>
          <p:cNvSpPr/>
          <p:nvPr/>
        </p:nvSpPr>
        <p:spPr>
          <a:xfrm>
            <a:off x="2564314" y="1779662"/>
            <a:ext cx="5392062" cy="1584176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191F46-830C-AE43-9172-ED7106342C93}"/>
              </a:ext>
            </a:extLst>
          </p:cNvPr>
          <p:cNvSpPr/>
          <p:nvPr/>
        </p:nvSpPr>
        <p:spPr>
          <a:xfrm>
            <a:off x="2564314" y="3435846"/>
            <a:ext cx="5392062" cy="1707654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F9F66-EC80-EB48-9D4D-CB35FE6DA079}"/>
              </a:ext>
            </a:extLst>
          </p:cNvPr>
          <p:cNvSpPr/>
          <p:nvPr/>
        </p:nvSpPr>
        <p:spPr>
          <a:xfrm>
            <a:off x="2663788" y="-66861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0597D-7BA6-9348-8E8A-996FCB4C8C22}"/>
              </a:ext>
            </a:extLst>
          </p:cNvPr>
          <p:cNvSpPr/>
          <p:nvPr/>
        </p:nvSpPr>
        <p:spPr>
          <a:xfrm>
            <a:off x="2663788" y="7715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931A3E-04D4-6446-A203-096B334156F8}"/>
              </a:ext>
            </a:extLst>
          </p:cNvPr>
          <p:cNvSpPr/>
          <p:nvPr/>
        </p:nvSpPr>
        <p:spPr>
          <a:xfrm>
            <a:off x="2699792" y="25717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48F188-36B5-4941-B910-E6758673860B}"/>
              </a:ext>
            </a:extLst>
          </p:cNvPr>
          <p:cNvSpPr/>
          <p:nvPr/>
        </p:nvSpPr>
        <p:spPr>
          <a:xfrm>
            <a:off x="2663788" y="4059694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69164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25123</TotalTime>
  <Pages>0</Pages>
  <Words>182</Words>
  <Characters>0</Characters>
  <Application>Microsoft Macintosh PowerPoint</Application>
  <PresentationFormat>On-screen Show (16:9)</PresentationFormat>
  <Lines>0</Lines>
  <Paragraphs>102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Times New Roman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383</cp:revision>
  <cp:lastPrinted>2019-04-25T17:12:57Z</cp:lastPrinted>
  <dcterms:modified xsi:type="dcterms:W3CDTF">2020-06-21T13:27:28Z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